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8" r:id="rId3"/>
    <p:sldId id="267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-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5EBA-0879-4924-AA09-43856DFD78A2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1F5B7-F054-454B-B6E5-27FD91C698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28600" y="10668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Double Ball-Screens</a:t>
            </a:r>
            <a:endParaRPr lang="en-US" sz="2200" b="1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28600" y="2438400"/>
            <a:ext cx="2743200" cy="6858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Twisted</a:t>
            </a:r>
          </a:p>
          <a:p>
            <a:pPr algn="ctr">
              <a:defRPr/>
            </a:pPr>
            <a:r>
              <a:rPr lang="en-US" sz="2000" b="1" dirty="0" smtClean="0"/>
              <a:t>Double Ball-Screens</a:t>
            </a:r>
            <a:endParaRPr lang="en-US" sz="2000" b="1" dirty="0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828800" y="33528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Ball-Screen &amp; Rolls</a:t>
            </a:r>
            <a:endParaRPr lang="en-US" sz="2200" b="1" dirty="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304800" y="4038600"/>
            <a:ext cx="3200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/>
              <a:t>Ball-Screen &amp; </a:t>
            </a:r>
            <a:r>
              <a:rPr lang="en-US" sz="2200" b="1" dirty="0" smtClean="0"/>
              <a:t>Rim-Runs</a:t>
            </a:r>
            <a:endParaRPr lang="en-US" sz="2200" b="1" dirty="0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600200" y="4724400"/>
            <a:ext cx="3200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/>
              <a:t>Ball-Screen &amp; </a:t>
            </a:r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Screens</a:t>
            </a:r>
            <a:endParaRPr lang="en-US" sz="2200" b="1" dirty="0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3962400" y="40386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Inside Ball-Screens</a:t>
            </a:r>
            <a:endParaRPr lang="en-US" sz="2200" b="1" dirty="0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4038600" y="5486400"/>
            <a:ext cx="3810000" cy="4572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Inside Ball-Screen &amp; 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Screens</a:t>
            </a:r>
            <a:endParaRPr lang="en-US" sz="2200" b="1" dirty="0"/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4038600" y="2590800"/>
            <a:ext cx="3657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‘Small on Big’ Ball-Screens</a:t>
            </a:r>
            <a:endParaRPr lang="en-US" sz="2200" b="1" dirty="0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5410200" y="3352800"/>
            <a:ext cx="3505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‘Big on Small’ Ball-Screens</a:t>
            </a:r>
            <a:endParaRPr lang="en-US" sz="2200" b="1" dirty="0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1143000" y="61722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300" b="1" dirty="0" smtClean="0"/>
              <a:t>Long Ball-Screens</a:t>
            </a:r>
            <a:endParaRPr lang="en-US" sz="2300" b="1" dirty="0"/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5943600" y="18288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300" b="1" dirty="0" smtClean="0"/>
              <a:t>Flat Ball-Screens</a:t>
            </a:r>
            <a:endParaRPr lang="en-US" sz="2300" b="1" dirty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5181600" y="11430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300" b="1" dirty="0" smtClean="0"/>
              <a:t>Ghost Ball-Screens</a:t>
            </a:r>
            <a:endParaRPr lang="en-US" sz="2300" b="1" dirty="0"/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5486400" y="4724400"/>
            <a:ext cx="3276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Inside Ball-Screen &amp; Rolls</a:t>
            </a:r>
            <a:endParaRPr lang="en-US" sz="2200" b="1" dirty="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105400" y="6172200"/>
            <a:ext cx="3733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200" b="1" dirty="0" smtClean="0"/>
              <a:t>Inside Ball-Screen &amp; Flare-Cuts</a:t>
            </a:r>
            <a:endParaRPr lang="en-US" sz="2200" b="1" dirty="0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228600" y="5410200"/>
            <a:ext cx="3124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300" b="1" dirty="0"/>
              <a:t>Ball-Screen &amp; </a:t>
            </a:r>
            <a:r>
              <a:rPr lang="en-US" sz="2300" b="1" dirty="0" smtClean="0"/>
              <a:t>Pops</a:t>
            </a:r>
            <a:endParaRPr lang="en-US" sz="2300" b="1" dirty="0"/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371600" y="1752600"/>
            <a:ext cx="3657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Off Ball-Screen the Ball-Screener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BUILDING BLOCKS  For Your MAN-to-MAN OFFENSE </a:t>
            </a:r>
            <a:r>
              <a:rPr lang="en-US" sz="3200" b="1" i="1" dirty="0" smtClean="0"/>
              <a:t>(“</a:t>
            </a:r>
            <a:r>
              <a:rPr lang="en-US" sz="3200" b="1" i="1" dirty="0" smtClean="0"/>
              <a:t>ON-the-BALL-SCREENING  ACTION”)</a:t>
            </a:r>
            <a:endParaRPr lang="en-US" sz="32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838200" y="3505200"/>
            <a:ext cx="1600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Pin-Screens</a:t>
            </a:r>
            <a:endParaRPr lang="en-US" sz="2000" b="1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638800" y="3048000"/>
            <a:ext cx="3276600" cy="6096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Off-Ball Screen the Ball-Screeners</a:t>
            </a:r>
            <a:endParaRPr lang="en-US" b="1" dirty="0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352800" y="6324600"/>
            <a:ext cx="2514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Back-Screens Into </a:t>
            </a:r>
          </a:p>
          <a:p>
            <a:pPr algn="ctr">
              <a:defRPr/>
            </a:pPr>
            <a:r>
              <a:rPr lang="en-US" b="1" dirty="0" smtClean="0"/>
              <a:t>Quick Ball-Screens</a:t>
            </a:r>
            <a:endParaRPr lang="en-US" b="1" dirty="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3505200" y="4724400"/>
            <a:ext cx="1981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Stagger-Screens</a:t>
            </a:r>
            <a:endParaRPr lang="en-US" sz="2000" b="1" dirty="0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5105400" y="5410200"/>
            <a:ext cx="2743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Twisted Stagger-Screens</a:t>
            </a:r>
            <a:endParaRPr lang="en-US" sz="2000" b="1" dirty="0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4343400" y="990600"/>
            <a:ext cx="1752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Brush-Screens</a:t>
            </a:r>
            <a:endParaRPr lang="en-US" sz="2000" b="1" dirty="0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3810000" y="1676400"/>
            <a:ext cx="1676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Flare-Screens</a:t>
            </a:r>
            <a:endParaRPr lang="en-US" sz="2000" b="1" dirty="0"/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152400" y="1752600"/>
            <a:ext cx="3276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900" b="1" dirty="0" smtClean="0"/>
              <a:t>‘Small on Big’ </a:t>
            </a:r>
            <a:r>
              <a:rPr lang="en-US" sz="1900" b="1" dirty="0" smtClean="0"/>
              <a:t>Off-Ball Screens</a:t>
            </a:r>
            <a:endParaRPr lang="en-US" sz="1900" b="1" dirty="0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228600" y="990600"/>
            <a:ext cx="3276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1900" b="1" dirty="0" smtClean="0"/>
              <a:t>‘Big on Small’ </a:t>
            </a:r>
            <a:r>
              <a:rPr lang="en-US" sz="1900" b="1" dirty="0" smtClean="0"/>
              <a:t>Off-Ball-Screens</a:t>
            </a:r>
            <a:endParaRPr lang="en-US" sz="1900" b="1" dirty="0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7086600" y="914400"/>
            <a:ext cx="1752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UCLA-Screens</a:t>
            </a:r>
            <a:endParaRPr lang="en-US" sz="2000" b="1" dirty="0"/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152400" y="4953000"/>
            <a:ext cx="2438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Flex or Back-Screens</a:t>
            </a:r>
            <a:endParaRPr lang="en-US" sz="2000" b="1" dirty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228600" y="2743200"/>
            <a:ext cx="1828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Down-Screens</a:t>
            </a:r>
            <a:endParaRPr lang="en-US" sz="2000" b="1" dirty="0"/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3429000" y="3886200"/>
            <a:ext cx="2057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Elevator-Screens</a:t>
            </a:r>
            <a:endParaRPr lang="en-US" sz="2000" b="1" dirty="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867400" y="3886200"/>
            <a:ext cx="2819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Twisted Elevator-Screens</a:t>
            </a:r>
            <a:endParaRPr lang="en-US" sz="2000" b="1" dirty="0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6172200" y="6172200"/>
            <a:ext cx="2590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Ghost Stagger-Screens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-1524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BUILDING BLOCKS  For Your MAN-to-MAN OFFENSE </a:t>
            </a:r>
            <a:r>
              <a:rPr lang="en-US" sz="3200" b="1" i="1" dirty="0" smtClean="0"/>
              <a:t>(“</a:t>
            </a:r>
            <a:r>
              <a:rPr lang="en-US" sz="3200" b="1" i="1" dirty="0" smtClean="0"/>
              <a:t>OFF-the-BALL-SCREENING  ACTION”)</a:t>
            </a:r>
            <a:endParaRPr lang="en-US" sz="3200" b="1" i="1" dirty="0"/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>
            <a:off x="2667000" y="3124200"/>
            <a:ext cx="2438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Ghost </a:t>
            </a:r>
            <a:r>
              <a:rPr lang="en-US" sz="2000" b="1" dirty="0" smtClean="0"/>
              <a:t>Down-Screens</a:t>
            </a:r>
            <a:endParaRPr lang="en-US" sz="2000" b="1" dirty="0"/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533400" y="4191000"/>
            <a:ext cx="2667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Pin-Screens &amp; Post Seals</a:t>
            </a:r>
            <a:endParaRPr lang="en-US" sz="2000" b="1" dirty="0"/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838200" y="56388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Flex or Back-Screens </a:t>
            </a:r>
          </a:p>
          <a:p>
            <a:pPr algn="ctr">
              <a:defRPr/>
            </a:pPr>
            <a:r>
              <a:rPr lang="en-US" b="1" dirty="0" smtClean="0"/>
              <a:t>with Veer Cuts</a:t>
            </a:r>
            <a:endParaRPr lang="en-US" b="1" dirty="0"/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auto">
          <a:xfrm>
            <a:off x="2895600" y="2438400"/>
            <a:ext cx="2362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Ghost Flare-Screens</a:t>
            </a:r>
            <a:endParaRPr lang="en-US" sz="2000" b="1" dirty="0"/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7239000" y="4648200"/>
            <a:ext cx="1600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 smtClean="0"/>
              <a:t>Spin-Screens</a:t>
            </a:r>
            <a:endParaRPr lang="en-US" sz="2000" b="1" dirty="0"/>
          </a:p>
        </p:txBody>
      </p:sp>
      <p:sp>
        <p:nvSpPr>
          <p:cNvPr id="35" name="AutoShape 13"/>
          <p:cNvSpPr>
            <a:spLocks noChangeArrowheads="1"/>
          </p:cNvSpPr>
          <p:nvPr/>
        </p:nvSpPr>
        <p:spPr bwMode="auto">
          <a:xfrm>
            <a:off x="6553200" y="1600200"/>
            <a:ext cx="1981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Lan</a:t>
            </a:r>
            <a:r>
              <a:rPr lang="en-US" b="1" dirty="0" smtClean="0"/>
              <a:t>e Exchange </a:t>
            </a:r>
          </a:p>
          <a:p>
            <a:pPr algn="ctr">
              <a:defRPr/>
            </a:pPr>
            <a:r>
              <a:rPr lang="en-US" b="1" dirty="0" smtClean="0"/>
              <a:t>Cross</a:t>
            </a:r>
            <a:r>
              <a:rPr lang="en-US" b="1" dirty="0" smtClean="0"/>
              <a:t>-Screens</a:t>
            </a:r>
            <a:endParaRPr lang="en-US" b="1" dirty="0"/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6019800" y="2286000"/>
            <a:ext cx="2895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Lan</a:t>
            </a:r>
            <a:r>
              <a:rPr lang="en-US" b="1" dirty="0" smtClean="0"/>
              <a:t>e Exchange Cross</a:t>
            </a:r>
            <a:r>
              <a:rPr lang="en-US" b="1" dirty="0" smtClean="0"/>
              <a:t>-Screens </a:t>
            </a:r>
          </a:p>
          <a:p>
            <a:pPr algn="ctr">
              <a:defRPr/>
            </a:pPr>
            <a:r>
              <a:rPr lang="en-US" b="1" dirty="0" smtClean="0"/>
              <a:t>with Flash Post Action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685800" y="1219200"/>
            <a:ext cx="3200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Weave Dribble Hand-off Action</a:t>
            </a:r>
            <a:endParaRPr lang="en-US" b="1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5029200" y="1828800"/>
            <a:ext cx="2743200" cy="6858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Inverting Post Players </a:t>
            </a:r>
          </a:p>
          <a:p>
            <a:pPr algn="ctr">
              <a:defRPr/>
            </a:pPr>
            <a:r>
              <a:rPr lang="en-US" b="1" dirty="0" smtClean="0"/>
              <a:t>on the Perimeter Action</a:t>
            </a:r>
            <a:endParaRPr lang="en-US" b="1" dirty="0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52400" y="2667000"/>
            <a:ext cx="2895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Inverting Perimeter Players </a:t>
            </a:r>
          </a:p>
          <a:p>
            <a:pPr algn="ctr">
              <a:defRPr/>
            </a:pPr>
            <a:r>
              <a:rPr lang="en-US" b="1" dirty="0" smtClean="0"/>
              <a:t>in the Post Action</a:t>
            </a:r>
            <a:endParaRPr lang="en-US" b="1" dirty="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914400" y="3429000"/>
            <a:ext cx="2667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Action to Isolate Players</a:t>
            </a:r>
            <a:endParaRPr lang="en-US" b="1" dirty="0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152400" y="4114800"/>
            <a:ext cx="1981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Shuffle-Cut Action</a:t>
            </a:r>
            <a:endParaRPr lang="en-US" b="1" dirty="0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4724400" y="3429000"/>
            <a:ext cx="2438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Pipe or Zipper Cut Action</a:t>
            </a:r>
            <a:endParaRPr lang="en-US" b="1" dirty="0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1676400" y="5562600"/>
            <a:ext cx="3200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Inside Ball-Screen &amp; 2</a:t>
            </a:r>
            <a:r>
              <a:rPr lang="en-US" b="1" baseline="30000" dirty="0" smtClean="0"/>
              <a:t>nd</a:t>
            </a:r>
            <a:r>
              <a:rPr lang="en-US" b="1" dirty="0" smtClean="0"/>
              <a:t> Screens</a:t>
            </a:r>
            <a:endParaRPr lang="en-US" b="1" dirty="0"/>
          </a:p>
        </p:txBody>
      </p: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6400800" y="2667000"/>
            <a:ext cx="2133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Give-n-Go Cut Action</a:t>
            </a:r>
            <a:endParaRPr lang="en-US" b="1" dirty="0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3429000" y="2667000"/>
            <a:ext cx="2209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Back Door Cut Action</a:t>
            </a:r>
            <a:endParaRPr lang="en-US" b="1" dirty="0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6400800" y="4114800"/>
            <a:ext cx="2209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Duck-In Cut Action</a:t>
            </a:r>
            <a:endParaRPr lang="en-US" b="1" dirty="0"/>
          </a:p>
        </p:txBody>
      </p:sp>
      <p:sp>
        <p:nvSpPr>
          <p:cNvPr id="22" name="AutoShape 13"/>
          <p:cNvSpPr>
            <a:spLocks noChangeArrowheads="1"/>
          </p:cNvSpPr>
          <p:nvPr/>
        </p:nvSpPr>
        <p:spPr bwMode="auto">
          <a:xfrm>
            <a:off x="5943600" y="5486400"/>
            <a:ext cx="1981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Slash Cut Action</a:t>
            </a:r>
            <a:endParaRPr lang="en-US" b="1" dirty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3048000" y="4876800"/>
            <a:ext cx="1905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Flare Cut Action</a:t>
            </a:r>
            <a:endParaRPr lang="en-US" b="1" dirty="0"/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7162800" y="4800600"/>
            <a:ext cx="1447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Iverson Cuts</a:t>
            </a:r>
            <a:endParaRPr lang="en-US" b="1" dirty="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181600" y="6172200"/>
            <a:ext cx="3124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Inside Ball-Screen &amp; Flare-Cuts</a:t>
            </a:r>
            <a:endParaRPr lang="en-US" b="1" dirty="0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3505200" y="4114800"/>
            <a:ext cx="17526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Flash Post Action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-2506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 smtClean="0"/>
              <a:t>BUILDING BLOCKS  For Your MAN-to-MAN OFFENSE </a:t>
            </a:r>
            <a:r>
              <a:rPr lang="en-US" sz="3000" b="1" i="1" dirty="0" smtClean="0"/>
              <a:t>(“</a:t>
            </a:r>
            <a:r>
              <a:rPr lang="en-US" sz="3000" b="1" i="1" dirty="0" smtClean="0"/>
              <a:t>CUTTING</a:t>
            </a:r>
            <a:r>
              <a:rPr lang="en-US" sz="3000" b="1" i="1" dirty="0" smtClean="0"/>
              <a:t>”</a:t>
            </a:r>
            <a:r>
              <a:rPr lang="en-US" sz="3000" b="1" i="1" dirty="0" smtClean="0"/>
              <a:t>  ACTION)</a:t>
            </a:r>
            <a:endParaRPr lang="en-US" sz="3000" b="1" i="1" dirty="0"/>
          </a:p>
        </p:txBody>
      </p:sp>
      <p:sp>
        <p:nvSpPr>
          <p:cNvPr id="30" name="AutoShape 13"/>
          <p:cNvSpPr>
            <a:spLocks noChangeArrowheads="1"/>
          </p:cNvSpPr>
          <p:nvPr/>
        </p:nvSpPr>
        <p:spPr bwMode="auto">
          <a:xfrm>
            <a:off x="457200" y="4876800"/>
            <a:ext cx="1600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Veer Cut Action</a:t>
            </a:r>
            <a:endParaRPr lang="en-US" b="1" dirty="0"/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609600" y="6248400"/>
            <a:ext cx="3048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Flex or Back-Screen Cut Action</a:t>
            </a:r>
            <a:endParaRPr lang="en-US" b="1" dirty="0"/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auto">
          <a:xfrm>
            <a:off x="4800600" y="1143000"/>
            <a:ext cx="3886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Weave Dribble Hand-off </a:t>
            </a:r>
          </a:p>
          <a:p>
            <a:pPr algn="ctr">
              <a:defRPr/>
            </a:pPr>
            <a:r>
              <a:rPr lang="en-US" b="1" dirty="0" smtClean="0"/>
              <a:t>Followed by On-Ball Screening Action</a:t>
            </a:r>
            <a:endParaRPr lang="en-US" b="1" dirty="0"/>
          </a:p>
        </p:txBody>
      </p: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228600" y="1905000"/>
            <a:ext cx="3886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Weave Dribble Hand-off </a:t>
            </a:r>
          </a:p>
          <a:p>
            <a:pPr algn="ctr">
              <a:defRPr/>
            </a:pPr>
            <a:r>
              <a:rPr lang="en-US" b="1" dirty="0" smtClean="0"/>
              <a:t>Followed by Off-Ball Screening Action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838200" y="1219200"/>
            <a:ext cx="3200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“Shifting”  Scheme</a:t>
            </a:r>
            <a:endParaRPr lang="en-US" b="1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04800" y="2057400"/>
            <a:ext cx="3657600" cy="6858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Utilizing Individual Player’s Strengths</a:t>
            </a:r>
            <a:endParaRPr lang="en-US" b="1" dirty="0"/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5867400" y="2590800"/>
            <a:ext cx="26670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Action to Isolate Players</a:t>
            </a:r>
            <a:endParaRPr lang="en-US" b="1" dirty="0"/>
          </a:p>
        </p:txBody>
      </p:sp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228600" y="5943600"/>
            <a:ext cx="44958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Combination Ball-Screens &amp; Off-Ball Screens</a:t>
            </a:r>
            <a:endParaRPr lang="en-US" b="1" dirty="0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5105400" y="3962400"/>
            <a:ext cx="3886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Action to Eliminate Defensive </a:t>
            </a:r>
            <a:r>
              <a:rPr lang="en-US" b="1" dirty="0" err="1" smtClean="0"/>
              <a:t>Helpside</a:t>
            </a:r>
            <a:endParaRPr lang="en-US" b="1" dirty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4876800" y="1752600"/>
            <a:ext cx="24384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“False Motion” Scheme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-76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/>
              <a:t>BUILDING BLOCKS  For Your MAN-to-MAN OFFENSE  </a:t>
            </a:r>
          </a:p>
          <a:p>
            <a:pPr algn="ctr"/>
            <a:r>
              <a:rPr lang="en-US" sz="3200" b="1" i="1" dirty="0" smtClean="0"/>
              <a:t>(SCHEMES)  </a:t>
            </a:r>
            <a:endParaRPr lang="en-US" sz="3200" b="1" i="1" dirty="0"/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4800600" y="5334000"/>
            <a:ext cx="4267200" cy="5334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Action to Combat Switching Man Defenses</a:t>
            </a:r>
            <a:endParaRPr lang="en-US" b="1" dirty="0"/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auto">
          <a:xfrm>
            <a:off x="228600" y="4495800"/>
            <a:ext cx="4495800" cy="6858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Attacking Individual Opponent’s Weaknesses</a:t>
            </a:r>
            <a:endParaRPr lang="en-US" b="1" dirty="0"/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228600" y="3124200"/>
            <a:ext cx="4800600" cy="685800"/>
          </a:xfrm>
          <a:prstGeom prst="flowChartAlternateProcess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>
              <a:defRPr/>
            </a:pPr>
            <a:r>
              <a:rPr lang="en-US" b="1" dirty="0" smtClean="0"/>
              <a:t>Attacking Weaknesses of Opponent’s Defenses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282</Words>
  <Application>Microsoft Office PowerPoint</Application>
  <PresentationFormat>On-screen Show (4:3)</PresentationFormat>
  <Paragraphs>80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Kimbles</dc:creator>
  <cp:lastModifiedBy>Kimbles</cp:lastModifiedBy>
  <cp:revision>22</cp:revision>
  <dcterms:created xsi:type="dcterms:W3CDTF">2018-03-13T17:30:46Z</dcterms:created>
  <dcterms:modified xsi:type="dcterms:W3CDTF">2018-03-14T20:50:49Z</dcterms:modified>
</cp:coreProperties>
</file>